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FFE9-EB36-1F41-824F-9441D749CF30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79181-7A18-1B43-8765-EB9A34140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FFE9-EB36-1F41-824F-9441D749CF30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79181-7A18-1B43-8765-EB9A34140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FFE9-EB36-1F41-824F-9441D749CF30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79181-7A18-1B43-8765-EB9A34140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FFE9-EB36-1F41-824F-9441D749CF30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79181-7A18-1B43-8765-EB9A34140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FFE9-EB36-1F41-824F-9441D749CF30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79181-7A18-1B43-8765-EB9A34140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FFE9-EB36-1F41-824F-9441D749CF30}" type="datetimeFigureOut">
              <a:rPr lang="en-US" smtClean="0"/>
              <a:t>12/8/11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79181-7A18-1B43-8765-EB9A34140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FFE9-EB36-1F41-824F-9441D749CF30}" type="datetimeFigureOut">
              <a:rPr lang="en-US" smtClean="0"/>
              <a:t>12/8/11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79181-7A18-1B43-8765-EB9A34140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FFE9-EB36-1F41-824F-9441D749CF30}" type="datetimeFigureOut">
              <a:rPr lang="en-US" smtClean="0"/>
              <a:t>12/8/11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79181-7A18-1B43-8765-EB9A34140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FFE9-EB36-1F41-824F-9441D749CF30}" type="datetimeFigureOut">
              <a:rPr lang="en-US" smtClean="0"/>
              <a:t>12/8/11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79181-7A18-1B43-8765-EB9A34140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FFE9-EB36-1F41-824F-9441D749CF30}" type="datetimeFigureOut">
              <a:rPr lang="en-US" smtClean="0"/>
              <a:t>12/8/11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79181-7A18-1B43-8765-EB9A34140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FFE9-EB36-1F41-824F-9441D749CF30}" type="datetimeFigureOut">
              <a:rPr lang="en-US" smtClean="0"/>
              <a:t>12/8/11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79181-7A18-1B43-8765-EB9A34140B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FFFE9-EB36-1F41-824F-9441D749CF30}" type="datetimeFigureOut">
              <a:rPr lang="en-US" smtClean="0"/>
              <a:t>12/8/11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79181-7A18-1B43-8765-EB9A34140BD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33588"/>
            <a:ext cx="9143999" cy="6432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/>
            <a:endParaRPr lang="en-US" dirty="0" smtClean="0"/>
          </a:p>
          <a:p>
            <a:pPr marL="800100" lvl="1" indent="-342900"/>
            <a:r>
              <a:rPr lang="en-US" sz="2000" dirty="0" smtClean="0"/>
              <a:t>1. Where is the person interviewed from?</a:t>
            </a:r>
          </a:p>
          <a:p>
            <a:pPr marL="800100" lvl="1" indent="-342900">
              <a:buAutoNum type="alphaLcPeriod"/>
            </a:pPr>
            <a:r>
              <a:rPr lang="en-US" sz="2000" dirty="0" smtClean="0"/>
              <a:t>La </a:t>
            </a:r>
            <a:r>
              <a:rPr lang="en-US" sz="2000" dirty="0" err="1" smtClean="0"/>
              <a:t>Rep</a:t>
            </a:r>
            <a:r>
              <a:rPr lang="en-US" sz="2000" dirty="0" err="1" smtClean="0"/>
              <a:t>ública</a:t>
            </a:r>
            <a:r>
              <a:rPr lang="en-US" sz="2000" dirty="0" smtClean="0"/>
              <a:t> </a:t>
            </a:r>
            <a:r>
              <a:rPr lang="en-US" sz="2000" dirty="0" err="1" smtClean="0"/>
              <a:t>Dominicana</a:t>
            </a:r>
            <a:r>
              <a:rPr lang="en-US" sz="2000" dirty="0" smtClean="0"/>
              <a:t>	  </a:t>
            </a:r>
            <a:r>
              <a:rPr lang="en-US" sz="2000" dirty="0" err="1" smtClean="0"/>
              <a:t>b</a:t>
            </a:r>
            <a:r>
              <a:rPr lang="en-US" sz="2000" dirty="0" smtClean="0"/>
              <a:t>. México		</a:t>
            </a:r>
            <a:r>
              <a:rPr lang="en-US" sz="2000" dirty="0" err="1" smtClean="0"/>
              <a:t>c</a:t>
            </a:r>
            <a:r>
              <a:rPr lang="en-US" sz="2000" dirty="0" smtClean="0"/>
              <a:t>. Peru		</a:t>
            </a:r>
            <a:r>
              <a:rPr lang="en-US" sz="2000" dirty="0" err="1" smtClean="0"/>
              <a:t>d</a:t>
            </a:r>
            <a:r>
              <a:rPr lang="en-US" sz="2000" dirty="0" smtClean="0"/>
              <a:t>. Puerto Rico</a:t>
            </a:r>
          </a:p>
          <a:p>
            <a:pPr marL="800100" lvl="1" indent="-342900">
              <a:buAutoNum type="alphaLcPeriod"/>
            </a:pPr>
            <a:endParaRPr lang="en-US" sz="2000" dirty="0" smtClean="0"/>
          </a:p>
          <a:p>
            <a:pPr marL="800100" lvl="1" indent="-342900"/>
            <a:r>
              <a:rPr lang="en-US" sz="2000" dirty="0" smtClean="0"/>
              <a:t>2. How old is he?</a:t>
            </a:r>
          </a:p>
          <a:p>
            <a:pPr marL="800100" lvl="1" indent="-342900">
              <a:buAutoNum type="alphaLcPeriod"/>
            </a:pPr>
            <a:r>
              <a:rPr lang="en-US" sz="2000" dirty="0"/>
              <a:t>1</a:t>
            </a:r>
            <a:r>
              <a:rPr lang="en-US" sz="2000" dirty="0" smtClean="0"/>
              <a:t>6			</a:t>
            </a:r>
            <a:r>
              <a:rPr lang="en-US" sz="2000" dirty="0" err="1" smtClean="0"/>
              <a:t>b</a:t>
            </a:r>
            <a:r>
              <a:rPr lang="en-US" sz="2000" dirty="0" smtClean="0"/>
              <a:t>. 17		</a:t>
            </a:r>
            <a:r>
              <a:rPr lang="en-US" sz="2000" dirty="0" err="1" smtClean="0"/>
              <a:t>c</a:t>
            </a:r>
            <a:r>
              <a:rPr lang="en-US" sz="2000" dirty="0" smtClean="0"/>
              <a:t>. 15			</a:t>
            </a:r>
            <a:r>
              <a:rPr lang="en-US" sz="2000" dirty="0" err="1" smtClean="0"/>
              <a:t>d</a:t>
            </a:r>
            <a:r>
              <a:rPr lang="en-US" sz="2000" dirty="0" smtClean="0"/>
              <a:t>. 18</a:t>
            </a:r>
          </a:p>
          <a:p>
            <a:pPr marL="800100" lvl="1" indent="-342900">
              <a:buAutoNum type="alphaLcPeriod"/>
            </a:pPr>
            <a:endParaRPr lang="en-US" sz="2000" dirty="0" smtClean="0"/>
          </a:p>
          <a:p>
            <a:pPr marL="800100" lvl="1" indent="-342900">
              <a:buAutoNum type="alphaLcPeriod"/>
            </a:pPr>
            <a:endParaRPr lang="en-US" sz="2000" dirty="0" smtClean="0"/>
          </a:p>
          <a:p>
            <a:pPr marL="800100" lvl="1" indent="-342900"/>
            <a:r>
              <a:rPr lang="en-US" sz="2000" dirty="0" smtClean="0"/>
              <a:t>3.  How does he describe himself?</a:t>
            </a:r>
          </a:p>
          <a:p>
            <a:pPr marL="800100" lvl="1" indent="-342900">
              <a:buAutoNum type="alphaLcPeriod"/>
            </a:pPr>
            <a:r>
              <a:rPr lang="en-US" sz="2000" dirty="0" smtClean="0"/>
              <a:t>intelligent		</a:t>
            </a:r>
            <a:r>
              <a:rPr lang="en-US" sz="2000" dirty="0" err="1" smtClean="0"/>
              <a:t>b</a:t>
            </a:r>
            <a:r>
              <a:rPr lang="en-US" sz="2000" dirty="0" smtClean="0"/>
              <a:t>. serious		</a:t>
            </a:r>
            <a:r>
              <a:rPr lang="en-US" sz="2000" dirty="0" err="1" smtClean="0"/>
              <a:t>c</a:t>
            </a:r>
            <a:r>
              <a:rPr lang="en-US" sz="2000" dirty="0" smtClean="0"/>
              <a:t>. athletic		</a:t>
            </a:r>
            <a:r>
              <a:rPr lang="en-US" sz="2000" dirty="0" err="1" smtClean="0"/>
              <a:t>d</a:t>
            </a:r>
            <a:r>
              <a:rPr lang="en-US" sz="2000" dirty="0" smtClean="0"/>
              <a:t>. both a.) and </a:t>
            </a:r>
            <a:r>
              <a:rPr lang="en-US" sz="2000" dirty="0" err="1" smtClean="0"/>
              <a:t>c</a:t>
            </a:r>
            <a:r>
              <a:rPr lang="en-US" sz="2000" dirty="0" smtClean="0"/>
              <a:t>.)</a:t>
            </a:r>
          </a:p>
          <a:p>
            <a:pPr marL="800100" lvl="1" indent="-342900">
              <a:buAutoNum type="alphaLcPeriod"/>
            </a:pPr>
            <a:endParaRPr lang="en-US" sz="2000" dirty="0" smtClean="0"/>
          </a:p>
          <a:p>
            <a:pPr marL="800100" lvl="1" indent="-342900">
              <a:buAutoNum type="alphaLcPeriod"/>
            </a:pPr>
            <a:endParaRPr lang="en-US" sz="2000" dirty="0" smtClean="0"/>
          </a:p>
          <a:p>
            <a:pPr marL="800100" lvl="1" indent="-342900"/>
            <a:r>
              <a:rPr lang="en-US" sz="2000" dirty="0"/>
              <a:t>4</a:t>
            </a:r>
            <a:r>
              <a:rPr lang="en-US" sz="2000" dirty="0" smtClean="0"/>
              <a:t>. What do his friends look like?</a:t>
            </a:r>
          </a:p>
          <a:p>
            <a:pPr marL="800100" lvl="1" indent="-342900">
              <a:buAutoNum type="alphaLcPeriod"/>
            </a:pPr>
            <a:r>
              <a:rPr lang="en-US" sz="2000" dirty="0" smtClean="0"/>
              <a:t>skinny			</a:t>
            </a:r>
            <a:r>
              <a:rPr lang="en-US" sz="2000" dirty="0" err="1" smtClean="0"/>
              <a:t>b</a:t>
            </a:r>
            <a:r>
              <a:rPr lang="en-US" sz="2000" dirty="0" smtClean="0"/>
              <a:t>. tall			</a:t>
            </a:r>
            <a:r>
              <a:rPr lang="en-US" sz="2000" dirty="0" err="1" smtClean="0"/>
              <a:t>c</a:t>
            </a:r>
            <a:r>
              <a:rPr lang="en-US" sz="2000" dirty="0" smtClean="0"/>
              <a:t>. strong			</a:t>
            </a:r>
            <a:r>
              <a:rPr lang="en-US" sz="2000" dirty="0" err="1" smtClean="0"/>
              <a:t>d</a:t>
            </a:r>
            <a:r>
              <a:rPr lang="en-US" sz="2000" dirty="0" smtClean="0"/>
              <a:t>. short</a:t>
            </a:r>
          </a:p>
          <a:p>
            <a:pPr marL="800100" lvl="1" indent="-342900"/>
            <a:endParaRPr lang="en-US" sz="2000" dirty="0" smtClean="0"/>
          </a:p>
          <a:p>
            <a:pPr marL="800100" lvl="1" indent="-342900"/>
            <a:endParaRPr lang="en-US" sz="2000" dirty="0" smtClean="0"/>
          </a:p>
          <a:p>
            <a:pPr marL="800100" lvl="1" indent="-342900"/>
            <a:r>
              <a:rPr lang="en-US" sz="2000" dirty="0" smtClean="0"/>
              <a:t>5.  What is his girlfriend like?</a:t>
            </a:r>
          </a:p>
          <a:p>
            <a:pPr marL="800100" lvl="1" indent="-342900"/>
            <a:r>
              <a:rPr lang="en-US" sz="2000" dirty="0" smtClean="0"/>
              <a:t>a.  funny and nice		</a:t>
            </a:r>
            <a:r>
              <a:rPr lang="en-US" sz="2000" dirty="0" err="1" smtClean="0"/>
              <a:t>b</a:t>
            </a:r>
            <a:r>
              <a:rPr lang="en-US" sz="2000" dirty="0" smtClean="0"/>
              <a:t>.  </a:t>
            </a:r>
            <a:r>
              <a:rPr lang="en-US" sz="2000" dirty="0"/>
              <a:t>t</a:t>
            </a:r>
            <a:r>
              <a:rPr lang="en-US" sz="2000" dirty="0" smtClean="0"/>
              <a:t>all and smart	  </a:t>
            </a:r>
            <a:r>
              <a:rPr lang="en-US" sz="2000" dirty="0" err="1" smtClean="0"/>
              <a:t>c</a:t>
            </a:r>
            <a:r>
              <a:rPr lang="en-US" sz="2000" dirty="0" smtClean="0"/>
              <a:t>. smart and pretty	</a:t>
            </a:r>
            <a:r>
              <a:rPr lang="en-US" sz="2000" dirty="0" err="1" smtClean="0"/>
              <a:t>d</a:t>
            </a:r>
            <a:r>
              <a:rPr lang="en-US" sz="2000" dirty="0" smtClean="0"/>
              <a:t>. mean and short</a:t>
            </a:r>
            <a:endParaRPr lang="en-US" sz="2000" dirty="0" smtClean="0"/>
          </a:p>
          <a:p>
            <a:pPr marL="800100" lvl="1" indent="-342900"/>
            <a:endParaRPr lang="en-US" dirty="0" smtClean="0"/>
          </a:p>
          <a:p>
            <a:pPr marL="800100" lvl="1" indent="-342900"/>
            <a:endParaRPr lang="en-US" dirty="0" smtClean="0"/>
          </a:p>
          <a:p>
            <a:pPr marL="800100" lvl="1" indent="-342900">
              <a:buAutoNum type="alphaLcPeriod"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33588"/>
            <a:ext cx="9143999" cy="6924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/>
            <a:endParaRPr lang="en-US" sz="2400" dirty="0" smtClean="0"/>
          </a:p>
          <a:p>
            <a:pPr marL="800100" lvl="1" indent="-342900"/>
            <a:r>
              <a:rPr lang="en-US" sz="2400" dirty="0" smtClean="0"/>
              <a:t>With a partner, you are going to write and record a radio interview.</a:t>
            </a:r>
          </a:p>
          <a:p>
            <a:pPr marL="800100" lvl="1" indent="-342900"/>
            <a:endParaRPr lang="en-US" sz="2400" dirty="0" smtClean="0"/>
          </a:p>
          <a:p>
            <a:pPr marL="800100" lvl="1" indent="-342900"/>
            <a:r>
              <a:rPr lang="en-US" sz="2400" dirty="0" smtClean="0"/>
              <a:t>One of you will be the interviewer and the other will be the interviewee.</a:t>
            </a:r>
          </a:p>
          <a:p>
            <a:pPr marL="800100" lvl="1" indent="-342900"/>
            <a:endParaRPr lang="en-US" sz="2400" dirty="0" smtClean="0"/>
          </a:p>
          <a:p>
            <a:pPr marL="800100" lvl="1" indent="-342900"/>
            <a:r>
              <a:rPr lang="en-US" sz="2400" dirty="0" smtClean="0"/>
              <a:t>You can write the interview as if the interviewee is a celebrity, famous musician, actor, comedian, etc.</a:t>
            </a:r>
          </a:p>
          <a:p>
            <a:pPr marL="800100" lvl="1" indent="-342900"/>
            <a:endParaRPr lang="en-US" sz="2400" dirty="0" smtClean="0"/>
          </a:p>
          <a:p>
            <a:pPr marL="800100" lvl="1" indent="-342900"/>
            <a:r>
              <a:rPr lang="en-US" sz="2400" dirty="0" smtClean="0"/>
              <a:t>The interviewer must ask the interviewee the following questions:</a:t>
            </a:r>
          </a:p>
          <a:p>
            <a:pPr marL="800100" lvl="1" indent="-342900"/>
            <a:r>
              <a:rPr lang="en-US" sz="2400" dirty="0" smtClean="0"/>
              <a:t>	1- What’s your name?</a:t>
            </a:r>
          </a:p>
          <a:p>
            <a:pPr marL="800100" lvl="1" indent="-342900"/>
            <a:r>
              <a:rPr lang="en-US" sz="2400" dirty="0" smtClean="0"/>
              <a:t>	2- How old are you?</a:t>
            </a:r>
          </a:p>
          <a:p>
            <a:pPr marL="800100" lvl="1" indent="-342900"/>
            <a:r>
              <a:rPr lang="en-US" sz="2400" dirty="0" smtClean="0"/>
              <a:t>	3- When’s your birthday?</a:t>
            </a:r>
          </a:p>
          <a:p>
            <a:pPr marL="800100" lvl="1" indent="-342900"/>
            <a:r>
              <a:rPr lang="en-US" sz="2400" dirty="0" smtClean="0"/>
              <a:t>	4- Where are you from?</a:t>
            </a:r>
          </a:p>
          <a:p>
            <a:pPr marL="800100" lvl="1" indent="-342900"/>
            <a:r>
              <a:rPr lang="en-US" sz="2400" dirty="0" smtClean="0"/>
              <a:t>	5- Who are your friends? What are they like?</a:t>
            </a:r>
          </a:p>
          <a:p>
            <a:pPr marL="800100" lvl="1" indent="-342900"/>
            <a:r>
              <a:rPr lang="en-US" sz="2400" dirty="0" smtClean="0"/>
              <a:t>	6- Do you have a girlfriend/boyfriend? If yes, what’s she/he like?</a:t>
            </a:r>
          </a:p>
          <a:p>
            <a:pPr marL="800100" lvl="1" indent="-342900"/>
            <a:r>
              <a:rPr lang="en-US" sz="2400" dirty="0" smtClean="0"/>
              <a:t>	7- If no to #6, what’s your best friend like?</a:t>
            </a:r>
          </a:p>
          <a:p>
            <a:pPr marL="800100" lvl="1" indent="-342900"/>
            <a:endParaRPr lang="en-US" dirty="0" smtClean="0"/>
          </a:p>
          <a:p>
            <a:pPr marL="800100" lvl="1" indent="-342900">
              <a:buAutoNum type="alphaLcPeriod"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285</Words>
  <Application>Microsoft Macintosh PowerPoint</Application>
  <PresentationFormat>On-screen Show (4:3)</PresentationFormat>
  <Paragraphs>34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Benjamin Rush</dc:creator>
  <cp:lastModifiedBy>Benjamin Rush</cp:lastModifiedBy>
  <cp:revision>8</cp:revision>
  <dcterms:created xsi:type="dcterms:W3CDTF">2011-12-08T13:14:01Z</dcterms:created>
  <dcterms:modified xsi:type="dcterms:W3CDTF">2011-12-08T21:29:06Z</dcterms:modified>
</cp:coreProperties>
</file>